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5" r:id="rId4"/>
  </p:sldMasterIdLst>
  <p:notesMasterIdLst>
    <p:notesMasterId r:id="rId8"/>
  </p:notesMasterIdLst>
  <p:handoutMasterIdLst>
    <p:handoutMasterId r:id="rId9"/>
  </p:handoutMasterIdLst>
  <p:sldIdLst>
    <p:sldId id="258" r:id="rId5"/>
    <p:sldId id="439" r:id="rId6"/>
    <p:sldId id="440" r:id="rId7"/>
  </p:sldIdLst>
  <p:sldSz cx="12192000" cy="6858000"/>
  <p:notesSz cx="6858000" cy="9144000"/>
  <p:embeddedFontLst>
    <p:embeddedFont>
      <p:font typeface="Avenir Black" panose="02000503020000020003" pitchFamily="2" charset="0"/>
      <p:bold r:id="rId10"/>
      <p:italic r:id="rId11"/>
      <p:boldItalic r:id="rId12"/>
    </p:embeddedFont>
    <p:embeddedFont>
      <p:font typeface="Avenir Book" panose="02000503020000020003" pitchFamily="2" charset="0"/>
      <p:regular r:id="rId13"/>
      <p:italic r:id="rId14"/>
    </p:embeddedFont>
    <p:embeddedFont>
      <p:font typeface="Avenir Next LT Pro" panose="020B0504020202020204" pitchFamily="34" charset="77"/>
      <p:regular r:id="rId15"/>
      <p:bold r:id="rId16"/>
      <p:italic r:id="rId17"/>
      <p:boldItalic r:id="rId18"/>
    </p:embeddedFont>
    <p:embeddedFont>
      <p:font typeface="Avenir Next LT Pro Demi" panose="020F0502020204030204" pitchFamily="34" charset="0"/>
      <p:regular r:id="rId19"/>
      <p:bold r:id="rId20"/>
      <p:italic r:id="rId21"/>
      <p:boldItalic r:id="rId22"/>
    </p:embeddedFont>
    <p:embeddedFont>
      <p:font typeface="Mercury Display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DF270-24EE-684D-977A-F22EB8AC1A1F}" v="12" dt="2024-08-21T13:18:59.684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04"/>
    <p:restoredTop sz="95132"/>
  </p:normalViewPr>
  <p:slideViewPr>
    <p:cSldViewPr snapToGrid="0" showGuides="1">
      <p:cViewPr varScale="1">
        <p:scale>
          <a:sx n="174" d="100"/>
          <a:sy n="174" d="100"/>
        </p:scale>
        <p:origin x="208" y="2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n Guerrero" userId="3a16ea92-2ec9-4998-bff4-b72ed1751f5a" providerId="ADAL" clId="{8D2DF270-24EE-684D-977A-F22EB8AC1A1F}"/>
    <pc:docChg chg="undo redo custSel mod addSld delSld modSld">
      <pc:chgData name="Ramon Guerrero" userId="3a16ea92-2ec9-4998-bff4-b72ed1751f5a" providerId="ADAL" clId="{8D2DF270-24EE-684D-977A-F22EB8AC1A1F}" dt="2024-08-21T13:19:32.371" v="3495"/>
      <pc:docMkLst>
        <pc:docMk/>
      </pc:docMkLst>
      <pc:sldChg chg="addSp delSp modSp mod">
        <pc:chgData name="Ramon Guerrero" userId="3a16ea92-2ec9-4998-bff4-b72ed1751f5a" providerId="ADAL" clId="{8D2DF270-24EE-684D-977A-F22EB8AC1A1F}" dt="2024-08-21T13:18:59.683" v="3494"/>
        <pc:sldMkLst>
          <pc:docMk/>
          <pc:sldMk cId="699008341" sldId="258"/>
        </pc:sldMkLst>
        <pc:spChg chg="mod">
          <ac:chgData name="Ramon Guerrero" userId="3a16ea92-2ec9-4998-bff4-b72ed1751f5a" providerId="ADAL" clId="{8D2DF270-24EE-684D-977A-F22EB8AC1A1F}" dt="2024-08-20T18:53:22.172" v="353" actId="20577"/>
          <ac:spMkLst>
            <pc:docMk/>
            <pc:sldMk cId="699008341" sldId="258"/>
            <ac:spMk id="4" creationId="{119C1C65-5C75-E8EE-EA88-A1CAD9872BBB}"/>
          </ac:spMkLst>
        </pc:spChg>
        <pc:spChg chg="add mod">
          <ac:chgData name="Ramon Guerrero" userId="3a16ea92-2ec9-4998-bff4-b72ed1751f5a" providerId="ADAL" clId="{8D2DF270-24EE-684D-977A-F22EB8AC1A1F}" dt="2024-08-21T13:18:59.683" v="3494"/>
          <ac:spMkLst>
            <pc:docMk/>
            <pc:sldMk cId="699008341" sldId="258"/>
            <ac:spMk id="5" creationId="{B82CA52D-6540-2FC6-42CD-3BB6A72E2D58}"/>
          </ac:spMkLst>
        </pc:spChg>
        <pc:spChg chg="mod">
          <ac:chgData name="Ramon Guerrero" userId="3a16ea92-2ec9-4998-bff4-b72ed1751f5a" providerId="ADAL" clId="{8D2DF270-24EE-684D-977A-F22EB8AC1A1F}" dt="2024-08-21T13:12:19.396" v="3482" actId="20577"/>
          <ac:spMkLst>
            <pc:docMk/>
            <pc:sldMk cId="699008341" sldId="258"/>
            <ac:spMk id="8" creationId="{E308A731-9170-AFE2-A634-96488BF0CB65}"/>
          </ac:spMkLst>
        </pc:spChg>
        <pc:spChg chg="mod">
          <ac:chgData name="Ramon Guerrero" userId="3a16ea92-2ec9-4998-bff4-b72ed1751f5a" providerId="ADAL" clId="{8D2DF270-24EE-684D-977A-F22EB8AC1A1F}" dt="2024-08-20T18:43:31.180" v="244" actId="6549"/>
          <ac:spMkLst>
            <pc:docMk/>
            <pc:sldMk cId="699008341" sldId="258"/>
            <ac:spMk id="13" creationId="{E1A44DD4-AD99-F04A-FD61-C657B9B1AF1D}"/>
          </ac:spMkLst>
        </pc:spChg>
        <pc:spChg chg="mod">
          <ac:chgData name="Ramon Guerrero" userId="3a16ea92-2ec9-4998-bff4-b72ed1751f5a" providerId="ADAL" clId="{8D2DF270-24EE-684D-977A-F22EB8AC1A1F}" dt="2024-08-21T12:25:08.061" v="2945" actId="20577"/>
          <ac:spMkLst>
            <pc:docMk/>
            <pc:sldMk cId="699008341" sldId="258"/>
            <ac:spMk id="15" creationId="{94DF130C-1D4D-9DF6-393A-B7906892B2D4}"/>
          </ac:spMkLst>
        </pc:spChg>
        <pc:spChg chg="mod">
          <ac:chgData name="Ramon Guerrero" userId="3a16ea92-2ec9-4998-bff4-b72ed1751f5a" providerId="ADAL" clId="{8D2DF270-24EE-684D-977A-F22EB8AC1A1F}" dt="2024-08-20T18:43:45.224" v="268" actId="20577"/>
          <ac:spMkLst>
            <pc:docMk/>
            <pc:sldMk cId="699008341" sldId="258"/>
            <ac:spMk id="16" creationId="{1C79D045-C513-2EC7-CE81-4840D3234198}"/>
          </ac:spMkLst>
        </pc:spChg>
        <pc:spChg chg="mod">
          <ac:chgData name="Ramon Guerrero" userId="3a16ea92-2ec9-4998-bff4-b72ed1751f5a" providerId="ADAL" clId="{8D2DF270-24EE-684D-977A-F22EB8AC1A1F}" dt="2024-08-21T12:45:15.099" v="3179" actId="20577"/>
          <ac:spMkLst>
            <pc:docMk/>
            <pc:sldMk cId="699008341" sldId="258"/>
            <ac:spMk id="19" creationId="{5F0C6E8B-31C3-543C-CC9B-0819E0FA2DC9}"/>
          </ac:spMkLst>
        </pc:spChg>
        <pc:spChg chg="mod">
          <ac:chgData name="Ramon Guerrero" userId="3a16ea92-2ec9-4998-bff4-b72ed1751f5a" providerId="ADAL" clId="{8D2DF270-24EE-684D-977A-F22EB8AC1A1F}" dt="2024-08-20T18:43:54.824" v="290" actId="20577"/>
          <ac:spMkLst>
            <pc:docMk/>
            <pc:sldMk cId="699008341" sldId="258"/>
            <ac:spMk id="22" creationId="{B9891B59-E010-CD8D-11A0-A0E440CD68C2}"/>
          </ac:spMkLst>
        </pc:spChg>
        <pc:spChg chg="mod">
          <ac:chgData name="Ramon Guerrero" userId="3a16ea92-2ec9-4998-bff4-b72ed1751f5a" providerId="ADAL" clId="{8D2DF270-24EE-684D-977A-F22EB8AC1A1F}" dt="2024-08-21T13:13:43.416" v="3486" actId="20577"/>
          <ac:spMkLst>
            <pc:docMk/>
            <pc:sldMk cId="699008341" sldId="258"/>
            <ac:spMk id="25" creationId="{0493F3E1-73D2-A8EB-2032-61E0002D9A87}"/>
          </ac:spMkLst>
        </pc:spChg>
        <pc:picChg chg="add mod">
          <ac:chgData name="Ramon Guerrero" userId="3a16ea92-2ec9-4998-bff4-b72ed1751f5a" providerId="ADAL" clId="{8D2DF270-24EE-684D-977A-F22EB8AC1A1F}" dt="2024-08-20T18:48:56.187" v="322" actId="339"/>
          <ac:picMkLst>
            <pc:docMk/>
            <pc:sldMk cId="699008341" sldId="258"/>
            <ac:picMk id="3" creationId="{C033674A-9622-6D80-C9C6-F9F953CDABF0}"/>
          </ac:picMkLst>
        </pc:picChg>
        <pc:picChg chg="add del mod">
          <ac:chgData name="Ramon Guerrero" userId="3a16ea92-2ec9-4998-bff4-b72ed1751f5a" providerId="ADAL" clId="{8D2DF270-24EE-684D-977A-F22EB8AC1A1F}" dt="2024-08-20T18:47:33.720" v="312" actId="478"/>
          <ac:picMkLst>
            <pc:docMk/>
            <pc:sldMk cId="699008341" sldId="258"/>
            <ac:picMk id="11" creationId="{8508A752-18CB-0CC6-50B8-491550917D4B}"/>
          </ac:picMkLst>
        </pc:picChg>
      </pc:sldChg>
      <pc:sldChg chg="addSp delSp modSp mod">
        <pc:chgData name="Ramon Guerrero" userId="3a16ea92-2ec9-4998-bff4-b72ed1751f5a" providerId="ADAL" clId="{8D2DF270-24EE-684D-977A-F22EB8AC1A1F}" dt="2024-08-21T13:18:59.683" v="3494"/>
        <pc:sldMkLst>
          <pc:docMk/>
          <pc:sldMk cId="3724286665" sldId="439"/>
        </pc:sldMkLst>
        <pc:spChg chg="mod">
          <ac:chgData name="Ramon Guerrero" userId="3a16ea92-2ec9-4998-bff4-b72ed1751f5a" providerId="ADAL" clId="{8D2DF270-24EE-684D-977A-F22EB8AC1A1F}" dt="2024-08-20T19:11:25.290" v="840" actId="20577"/>
          <ac:spMkLst>
            <pc:docMk/>
            <pc:sldMk cId="3724286665" sldId="439"/>
            <ac:spMk id="3" creationId="{3CAAA65A-39A7-E21A-4A8A-EF022F5A2EB7}"/>
          </ac:spMkLst>
        </pc:spChg>
        <pc:spChg chg="mod">
          <ac:chgData name="Ramon Guerrero" userId="3a16ea92-2ec9-4998-bff4-b72ed1751f5a" providerId="ADAL" clId="{8D2DF270-24EE-684D-977A-F22EB8AC1A1F}" dt="2024-08-20T19:11:15.911" v="820" actId="20577"/>
          <ac:spMkLst>
            <pc:docMk/>
            <pc:sldMk cId="3724286665" sldId="439"/>
            <ac:spMk id="4" creationId="{119C1C65-5C75-E8EE-EA88-A1CAD9872BBB}"/>
          </ac:spMkLst>
        </pc:spChg>
        <pc:spChg chg="add mod">
          <ac:chgData name="Ramon Guerrero" userId="3a16ea92-2ec9-4998-bff4-b72ed1751f5a" providerId="ADAL" clId="{8D2DF270-24EE-684D-977A-F22EB8AC1A1F}" dt="2024-08-21T13:18:59.683" v="3494"/>
          <ac:spMkLst>
            <pc:docMk/>
            <pc:sldMk cId="3724286665" sldId="439"/>
            <ac:spMk id="7" creationId="{3B1EA6B7-3840-DF27-D03A-A9BE7484769D}"/>
          </ac:spMkLst>
        </pc:spChg>
        <pc:spChg chg="mod">
          <ac:chgData name="Ramon Guerrero" userId="3a16ea92-2ec9-4998-bff4-b72ed1751f5a" providerId="ADAL" clId="{8D2DF270-24EE-684D-977A-F22EB8AC1A1F}" dt="2024-08-20T19:12:32.036" v="908" actId="20577"/>
          <ac:spMkLst>
            <pc:docMk/>
            <pc:sldMk cId="3724286665" sldId="439"/>
            <ac:spMk id="13" creationId="{E1A44DD4-AD99-F04A-FD61-C657B9B1AF1D}"/>
          </ac:spMkLst>
        </pc:spChg>
        <pc:spChg chg="mod">
          <ac:chgData name="Ramon Guerrero" userId="3a16ea92-2ec9-4998-bff4-b72ed1751f5a" providerId="ADAL" clId="{8D2DF270-24EE-684D-977A-F22EB8AC1A1F}" dt="2024-08-20T19:13:00.532" v="949" actId="20577"/>
          <ac:spMkLst>
            <pc:docMk/>
            <pc:sldMk cId="3724286665" sldId="439"/>
            <ac:spMk id="16" creationId="{1C79D045-C513-2EC7-CE81-4840D3234198}"/>
          </ac:spMkLst>
        </pc:spChg>
        <pc:spChg chg="mod">
          <ac:chgData name="Ramon Guerrero" userId="3a16ea92-2ec9-4998-bff4-b72ed1751f5a" providerId="ADAL" clId="{8D2DF270-24EE-684D-977A-F22EB8AC1A1F}" dt="2024-08-21T12:46:05.717" v="3180"/>
          <ac:spMkLst>
            <pc:docMk/>
            <pc:sldMk cId="3724286665" sldId="439"/>
            <ac:spMk id="19" creationId="{5F0C6E8B-31C3-543C-CC9B-0819E0FA2DC9}"/>
          </ac:spMkLst>
        </pc:spChg>
        <pc:spChg chg="mod">
          <ac:chgData name="Ramon Guerrero" userId="3a16ea92-2ec9-4998-bff4-b72ed1751f5a" providerId="ADAL" clId="{8D2DF270-24EE-684D-977A-F22EB8AC1A1F}" dt="2024-08-20T19:12:48.985" v="929" actId="1036"/>
          <ac:spMkLst>
            <pc:docMk/>
            <pc:sldMk cId="3724286665" sldId="439"/>
            <ac:spMk id="22" creationId="{B9891B59-E010-CD8D-11A0-A0E440CD68C2}"/>
          </ac:spMkLst>
        </pc:spChg>
        <pc:picChg chg="del">
          <ac:chgData name="Ramon Guerrero" userId="3a16ea92-2ec9-4998-bff4-b72ed1751f5a" providerId="ADAL" clId="{8D2DF270-24EE-684D-977A-F22EB8AC1A1F}" dt="2024-08-20T19:12:06.647" v="850" actId="478"/>
          <ac:picMkLst>
            <pc:docMk/>
            <pc:sldMk cId="3724286665" sldId="439"/>
            <ac:picMk id="2" creationId="{24C08653-0D35-6A24-A3CF-28A6A4844D63}"/>
          </ac:picMkLst>
        </pc:picChg>
        <pc:picChg chg="add mod">
          <ac:chgData name="Ramon Guerrero" userId="3a16ea92-2ec9-4998-bff4-b72ed1751f5a" providerId="ADAL" clId="{8D2DF270-24EE-684D-977A-F22EB8AC1A1F}" dt="2024-08-20T19:10:50.303" v="758" actId="14100"/>
          <ac:picMkLst>
            <pc:docMk/>
            <pc:sldMk cId="3724286665" sldId="439"/>
            <ac:picMk id="5" creationId="{8327C48E-5B60-1ECC-28F2-DBDEBF727A4B}"/>
          </ac:picMkLst>
        </pc:picChg>
        <pc:picChg chg="add mod">
          <ac:chgData name="Ramon Guerrero" userId="3a16ea92-2ec9-4998-bff4-b72ed1751f5a" providerId="ADAL" clId="{8D2DF270-24EE-684D-977A-F22EB8AC1A1F}" dt="2024-08-20T19:12:09.124" v="851" actId="1076"/>
          <ac:picMkLst>
            <pc:docMk/>
            <pc:sldMk cId="3724286665" sldId="439"/>
            <ac:picMk id="6" creationId="{BEC02ABB-2C4F-A746-2479-175B8D7DB5EE}"/>
          </ac:picMkLst>
        </pc:picChg>
        <pc:picChg chg="del">
          <ac:chgData name="Ramon Guerrero" userId="3a16ea92-2ec9-4998-bff4-b72ed1751f5a" providerId="ADAL" clId="{8D2DF270-24EE-684D-977A-F22EB8AC1A1F}" dt="2024-08-20T19:10:43.594" v="755" actId="478"/>
          <ac:picMkLst>
            <pc:docMk/>
            <pc:sldMk cId="3724286665" sldId="439"/>
            <ac:picMk id="11" creationId="{8508A752-18CB-0CC6-50B8-491550917D4B}"/>
          </ac:picMkLst>
        </pc:picChg>
      </pc:sldChg>
      <pc:sldChg chg="addSp delSp modSp mod">
        <pc:chgData name="Ramon Guerrero" userId="3a16ea92-2ec9-4998-bff4-b72ed1751f5a" providerId="ADAL" clId="{8D2DF270-24EE-684D-977A-F22EB8AC1A1F}" dt="2024-08-21T13:18:59.683" v="3494"/>
        <pc:sldMkLst>
          <pc:docMk/>
          <pc:sldMk cId="802861282" sldId="440"/>
        </pc:sldMkLst>
        <pc:spChg chg="add mod">
          <ac:chgData name="Ramon Guerrero" userId="3a16ea92-2ec9-4998-bff4-b72ed1751f5a" providerId="ADAL" clId="{8D2DF270-24EE-684D-977A-F22EB8AC1A1F}" dt="2024-08-21T13:18:59.683" v="3494"/>
          <ac:spMkLst>
            <pc:docMk/>
            <pc:sldMk cId="802861282" sldId="440"/>
            <ac:spMk id="3" creationId="{718E7BD6-357E-1562-B91C-7FB36D1C98A0}"/>
          </ac:spMkLst>
        </pc:spChg>
        <pc:spChg chg="mod">
          <ac:chgData name="Ramon Guerrero" userId="3a16ea92-2ec9-4998-bff4-b72ed1751f5a" providerId="ADAL" clId="{8D2DF270-24EE-684D-977A-F22EB8AC1A1F}" dt="2024-08-20T19:52:11.370" v="2800" actId="20577"/>
          <ac:spMkLst>
            <pc:docMk/>
            <pc:sldMk cId="802861282" sldId="440"/>
            <ac:spMk id="4" creationId="{119C1C65-5C75-E8EE-EA88-A1CAD9872BBB}"/>
          </ac:spMkLst>
        </pc:spChg>
        <pc:spChg chg="mod">
          <ac:chgData name="Ramon Guerrero" userId="3a16ea92-2ec9-4998-bff4-b72ed1751f5a" providerId="ADAL" clId="{8D2DF270-24EE-684D-977A-F22EB8AC1A1F}" dt="2024-08-20T19:52:32.919" v="2826" actId="14100"/>
          <ac:spMkLst>
            <pc:docMk/>
            <pc:sldMk cId="802861282" sldId="440"/>
            <ac:spMk id="5" creationId="{BF1AA82F-ED2D-BAE4-32A0-DD6D97271952}"/>
          </ac:spMkLst>
        </pc:spChg>
        <pc:spChg chg="mod">
          <ac:chgData name="Ramon Guerrero" userId="3a16ea92-2ec9-4998-bff4-b72ed1751f5a" providerId="ADAL" clId="{8D2DF270-24EE-684D-977A-F22EB8AC1A1F}" dt="2024-08-20T19:52:49.570" v="2858" actId="20577"/>
          <ac:spMkLst>
            <pc:docMk/>
            <pc:sldMk cId="802861282" sldId="440"/>
            <ac:spMk id="6" creationId="{57793F38-3EA5-E27A-341E-088FA9098FA0}"/>
          </ac:spMkLst>
        </pc:spChg>
        <pc:spChg chg="mod">
          <ac:chgData name="Ramon Guerrero" userId="3a16ea92-2ec9-4998-bff4-b72ed1751f5a" providerId="ADAL" clId="{8D2DF270-24EE-684D-977A-F22EB8AC1A1F}" dt="2024-08-20T19:52:58.273" v="2880" actId="20577"/>
          <ac:spMkLst>
            <pc:docMk/>
            <pc:sldMk cId="802861282" sldId="440"/>
            <ac:spMk id="7" creationId="{2F1FACB2-FAFD-7CDF-9AF4-5D6662DDA1AD}"/>
          </ac:spMkLst>
        </pc:spChg>
        <pc:spChg chg="mod">
          <ac:chgData name="Ramon Guerrero" userId="3a16ea92-2ec9-4998-bff4-b72ed1751f5a" providerId="ADAL" clId="{8D2DF270-24EE-684D-977A-F22EB8AC1A1F}" dt="2024-08-21T13:12:41.178" v="3483"/>
          <ac:spMkLst>
            <pc:docMk/>
            <pc:sldMk cId="802861282" sldId="440"/>
            <ac:spMk id="8" creationId="{E308A731-9170-AFE2-A634-96488BF0CB65}"/>
          </ac:spMkLst>
        </pc:spChg>
        <pc:spChg chg="mod">
          <ac:chgData name="Ramon Guerrero" userId="3a16ea92-2ec9-4998-bff4-b72ed1751f5a" providerId="ADAL" clId="{8D2DF270-24EE-684D-977A-F22EB8AC1A1F}" dt="2024-08-21T12:25:23.735" v="2958" actId="20577"/>
          <ac:spMkLst>
            <pc:docMk/>
            <pc:sldMk cId="802861282" sldId="440"/>
            <ac:spMk id="15" creationId="{94DF130C-1D4D-9DF6-393A-B7906892B2D4}"/>
          </ac:spMkLst>
        </pc:spChg>
        <pc:spChg chg="mod">
          <ac:chgData name="Ramon Guerrero" userId="3a16ea92-2ec9-4998-bff4-b72ed1751f5a" providerId="ADAL" clId="{8D2DF270-24EE-684D-977A-F22EB8AC1A1F}" dt="2024-08-21T13:13:38.809" v="3485" actId="20577"/>
          <ac:spMkLst>
            <pc:docMk/>
            <pc:sldMk cId="802861282" sldId="440"/>
            <ac:spMk id="25" creationId="{0493F3E1-73D2-A8EB-2032-61E0002D9A87}"/>
          </ac:spMkLst>
        </pc:spChg>
        <pc:picChg chg="add mod">
          <ac:chgData name="Ramon Guerrero" userId="3a16ea92-2ec9-4998-bff4-b72ed1751f5a" providerId="ADAL" clId="{8D2DF270-24EE-684D-977A-F22EB8AC1A1F}" dt="2024-08-20T19:53:53.113" v="2919" actId="1076"/>
          <ac:picMkLst>
            <pc:docMk/>
            <pc:sldMk cId="802861282" sldId="440"/>
            <ac:picMk id="2" creationId="{AA6FF0F0-94EA-EE1F-2F53-CCE9E3ECB56A}"/>
          </ac:picMkLst>
        </pc:picChg>
        <pc:picChg chg="del">
          <ac:chgData name="Ramon Guerrero" userId="3a16ea92-2ec9-4998-bff4-b72ed1751f5a" providerId="ADAL" clId="{8D2DF270-24EE-684D-977A-F22EB8AC1A1F}" dt="2024-08-20T19:53:43.800" v="2916" actId="478"/>
          <ac:picMkLst>
            <pc:docMk/>
            <pc:sldMk cId="802861282" sldId="440"/>
            <ac:picMk id="11" creationId="{8508A752-18CB-0CC6-50B8-491550917D4B}"/>
          </ac:picMkLst>
        </pc:picChg>
      </pc:sldChg>
      <pc:sldChg chg="add del">
        <pc:chgData name="Ramon Guerrero" userId="3a16ea92-2ec9-4998-bff4-b72ed1751f5a" providerId="ADAL" clId="{8D2DF270-24EE-684D-977A-F22EB8AC1A1F}" dt="2024-08-21T13:15:01.775" v="3489" actId="2696"/>
        <pc:sldMkLst>
          <pc:docMk/>
          <pc:sldMk cId="880722672" sldId="44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E7F39EEB-2513-DF45-91C7-577A59724807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4754DEFD-5117-FE4B-AFBC-18266E83B3D8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2CFAAE67-6A0B-814E-ACA3-283CBA56DFA4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F07C5B46-B1EB-BC4C-8723-D9601700566D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38A11BE7-195D-0F48-BB84-B70BFFAD9FF8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6C48C008-8AC5-A642-A447-D8F3C0AF01DD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CEB5E86-E1D3-BF45-BC61-27FA733022C8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B24EB77-628F-E84F-BF1E-4BA652C811C6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4668D51D-130D-4147-9036-83409F606116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D0378AC1-4178-DB4F-847B-F770BD618355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D8F5233D-C80B-0746-81F2-4AD558794593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37BDA7E9-7E97-704D-A503-301219B33B16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92FFB59-6740-FF40-BC46-5EDF9B640C4A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10BB99C0-9BB4-4247-A5E2-F7472C0B1E88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F2FFFA1-FCB9-1A49-93AC-54129515D6A7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56C64D1-E726-FE43-9274-DEABC9688730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03F8CCE4-E2D3-264B-A6A0-9C9747F3C516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BAB92682-F2CB-A449-A376-D66B961B588C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D82DC674-1D1E-9541-BF2D-6E7C3DD18FBB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37B02A84-19B9-4D47-96EE-C9DB38D5B965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3782ED23-3B8C-7D45-BC9A-CE8B00B8DBC1}" type="datetime1">
              <a:rPr lang="en-US" smtClean="0"/>
              <a:t>8/21/24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7645BE7-F1E3-1344-B781-7DD7C488FE7E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129667F5-3D84-A840-B8BB-647C78EF41F6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FE0709C-F15B-7F46-A0D3-4B084A9C39C5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64878E09-9FF4-1B47-B021-A02F62B6198D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52B9151-A7F9-3948-9186-EB4BA7E0DFA5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949FFD1-F5CD-8F4E-B773-6758C12975A2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D591A3B-916F-2C43-827B-BD4969175ADD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1CF8EA79-BF5B-584A-A424-F1DD81768C5D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2CA716C3-1CD7-234A-A94D-859FA17EEB01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3B6C3066-B6C1-234B-95AA-978326E7BD7C}" type="datetime1">
              <a:rPr lang="en-US" smtClean="0"/>
              <a:t>8/21/24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E284AD2A-F822-E843-A929-785451F0BE4D}" type="datetime1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42912AE-05DC-2F48-A99D-BB54E49A65E8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6F0A7F0-A918-214C-9BFE-B7C2C74311BE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2BF3688-2012-0940-8BCC-EB1B7DE85DD0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29CD80C5-4BFA-264D-B5FF-1CC64B3365ED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08B6E73-3D24-6C4C-AD54-06C771328304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5BBB47E-D69E-2F4F-9186-E3AF278B667B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1A296EAC-C487-A845-8BB3-21DB396E3F34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E25436BD-352E-B040-80C3-D17FCD926823}" type="datetime1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19A9F99-B7C9-894F-96A9-4E9BB45BAD92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0D19160-9228-5240-B565-AD9E366AE4B8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4264586-08D9-DE49-A9FC-51E04D94ACD8}" type="datetime1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7DD72DD-6D0D-9543-B197-7CB2DD5C4572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03606494-D9E2-FC46-908B-DAB93BF26899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9A97C258-7673-C54C-A7A5-FF502A41477D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CA0BB2B-441B-224A-B1F4-2452E299EF83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0FAD1545-A1DB-5D46-8543-94AD17CD97FB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5EE0B514-90D8-DD4E-BEB9-25DE7A610AB0}" type="datetime1">
              <a:rPr lang="en-US" smtClean="0"/>
              <a:t>8/21/24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701291" y="409575"/>
            <a:ext cx="3105784" cy="1335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Ramon Guerrero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Sr. Manager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4417565"/>
            <a:ext cx="3324225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Full-stack Developer, .NET, C#, C++, PHP, React, Vue, DirectX, OpenGL, SQL Server, MySQL, DDD, CQRS, Micro Services, Linux, MacOS, Windows</a:t>
            </a:r>
          </a:p>
          <a:p>
            <a:endParaRPr lang="en-US" sz="1100" i="0" dirty="0"/>
          </a:p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100" i="0" dirty="0"/>
          </a:p>
          <a:p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over 15 years of experience, Ramon is proficient across various technologies spanning from back-end to front-end development. He is well known for his ability to personalize experiences for his clientele with a love and passion for his profession. Ramon brings a positive and honest outlook to every experience he is a part of.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5145087" y="2422188"/>
            <a:ext cx="66968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Education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Government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Automotive | Healthcare | Food | Retail | Ceramics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1146175" y="2079839"/>
            <a:ext cx="33242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Ramon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joined The Bridge in </a:t>
            </a:r>
            <a:r>
              <a:rPr lang="en-US" sz="1400" dirty="0">
                <a:solidFill>
                  <a:schemeClr val="tx2"/>
                </a:solidFill>
                <a:latin typeface="Avenir Book" panose="02000503020000020003" pitchFamily="2" charset="0"/>
              </a:rPr>
              <a:t>August</a:t>
            </a:r>
            <a:r>
              <a:rPr lang="en-US" sz="14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2024. He brings extensive knowledge of back-end and front-end technologies, along with industry-wide best practices, to help teams learn and grow.</a:t>
            </a:r>
            <a:endParaRPr lang="en-US" sz="1400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409687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6001" y="589950"/>
            <a:ext cx="238963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Email</a:t>
            </a:r>
          </a:p>
          <a:p>
            <a:r>
              <a:rPr lang="en-US" sz="1100" dirty="0"/>
              <a:t>ramon.guerrero@thebridge.com</a:t>
            </a:r>
            <a:endParaRPr lang="en-US" sz="11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6000" y="1190467"/>
            <a:ext cx="302172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0" dirty="0">
                <a:latin typeface="+mj-lt"/>
              </a:rPr>
              <a:t>Mobile</a:t>
            </a:r>
            <a:r>
              <a:rPr lang="en-US" sz="1100" i="0" dirty="0"/>
              <a:t> </a:t>
            </a:r>
          </a:p>
          <a:p>
            <a:r>
              <a:rPr lang="en-US" sz="1100" b="0" i="0" dirty="0"/>
              <a:t>(</a:t>
            </a:r>
            <a:r>
              <a:rPr lang="en-US" sz="1100" dirty="0"/>
              <a:t>720</a:t>
            </a:r>
            <a:r>
              <a:rPr lang="en-US" sz="1100" b="0" i="0" dirty="0"/>
              <a:t>) 883-4399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8788401" y="588985"/>
            <a:ext cx="1935269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+mj-lt"/>
              </a:rPr>
              <a:t>Location</a:t>
            </a:r>
          </a:p>
          <a:p>
            <a:r>
              <a:rPr lang="en-US" sz="1100" dirty="0"/>
              <a:t>Tampa</a:t>
            </a:r>
            <a:r>
              <a:rPr lang="en-US" sz="1100" b="0" i="0" dirty="0"/>
              <a:t>, Florida</a:t>
            </a:r>
          </a:p>
          <a:p>
            <a:endParaRPr lang="en-US" sz="1100" b="0" i="0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5145087" y="2970550"/>
            <a:ext cx="6684961" cy="2369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+mj-lt"/>
              </a:rPr>
              <a:t>Azure Migration</a:t>
            </a:r>
            <a:r>
              <a:rPr lang="en-US" sz="1100" i="0" dirty="0">
                <a:solidFill>
                  <a:schemeClr val="tx2"/>
                </a:solidFill>
                <a:latin typeface="+mj-lt"/>
              </a:rPr>
              <a:t> | 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a team in modernizing nine legacy .NET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Upgraded each application to .NET 4.8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a shared library with integrations into Azure AD and App Insights that was used across each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Migrated all nine applications to Azure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Provided client with an architectural overview of the migration with repeatable, step-by-step processes</a:t>
            </a:r>
          </a:p>
          <a:p>
            <a:br>
              <a:rPr lang="en-US" sz="1100" dirty="0">
                <a:solidFill>
                  <a:schemeClr val="tx2"/>
                </a:solidFill>
                <a:latin typeface="+mj-lt"/>
              </a:rPr>
            </a:br>
            <a:r>
              <a:rPr lang="en-US" sz="1100" dirty="0">
                <a:solidFill>
                  <a:schemeClr val="tx2"/>
                </a:solidFill>
                <a:latin typeface="+mj-lt"/>
              </a:rPr>
              <a:t>Architecture Assessment Application | Government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the front-end in developing a multi-step architecture assessment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a JSON-driven custom wizard to guide users through a series of questions around architecture 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zing Three.js, built a custom 3D model viewer that allowed users to upload 3D asset to be viewed in-browser for review, prior to submission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5145087" y="208392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pic>
        <p:nvPicPr>
          <p:cNvPr id="3" name="Picture 2" descr="A person in a red shirt&#10;&#10;Description automatically generated">
            <a:extLst>
              <a:ext uri="{FF2B5EF4-FFF2-40B4-BE49-F238E27FC236}">
                <a16:creationId xmlns:a16="http://schemas.microsoft.com/office/drawing/2014/main" id="{C033674A-9622-6D80-C9C6-F9F953CDA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06" y="395517"/>
            <a:ext cx="1277026" cy="1363416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CA52D-6540-2FC6-42CD-3BB6A72E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4" y="4186238"/>
            <a:ext cx="3998913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Ramon Guerrero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600" dirty="0">
                <a:solidFill>
                  <a:schemeClr val="tx2"/>
                </a:solidFill>
              </a:rPr>
              <a:t>Sr. Manager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C6E8B-31C3-543C-CC9B-0819E0FA2DC9}"/>
              </a:ext>
            </a:extLst>
          </p:cNvPr>
          <p:cNvSpPr txBox="1"/>
          <p:nvPr/>
        </p:nvSpPr>
        <p:spPr>
          <a:xfrm>
            <a:off x="6095999" y="2682273"/>
            <a:ext cx="573405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Ramon</a:t>
            </a:r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joined The Bridge in 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August</a:t>
            </a:r>
            <a:r>
              <a:rPr lang="en-US" sz="28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2024. He brings extensive knowledge of back-end and front-end technologies, along with industry-wide best practices, to help teams learn and grow.</a:t>
            </a:r>
            <a:endParaRPr lang="en-US" sz="2800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6095999" y="1159840"/>
            <a:ext cx="242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b="0" i="0" kern="1200" dirty="0">
                <a:solidFill>
                  <a:schemeClr val="tx1"/>
                </a:solidFill>
              </a:rPr>
              <a:t>ramon.guerrero@thebridge.com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6095999" y="1760357"/>
            <a:ext cx="30217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</a:t>
            </a:r>
            <a:r>
              <a:rPr lang="en-US" sz="1200" dirty="0"/>
              <a:t>720</a:t>
            </a:r>
            <a:r>
              <a:rPr lang="en-US" sz="1200" b="0" i="0" dirty="0"/>
              <a:t>) 883-4399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9148763" y="1166190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dirty="0"/>
              <a:t>Tampa</a:t>
            </a:r>
            <a:r>
              <a:rPr lang="en-US" sz="1200" b="0" i="0" dirty="0"/>
              <a:t>, Florida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718282" y="5063473"/>
            <a:ext cx="3998913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/>
                </a:solidFill>
                <a:latin typeface="+mn-lt"/>
              </a:rPr>
              <a:t>Cloud &amp; Product</a:t>
            </a:r>
          </a:p>
        </p:txBody>
      </p:sp>
      <p:pic>
        <p:nvPicPr>
          <p:cNvPr id="5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8327C48E-5B60-1ECC-28F2-DBDEBF72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01" y="707102"/>
            <a:ext cx="2879588" cy="307439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6" name="Picture 5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BEC02ABB-2C4F-A746-2479-175B8D7D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4" y="5063473"/>
            <a:ext cx="438912" cy="4389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EA6B7-3840-DF27-D03A-A9BE7484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2160919" y="409575"/>
            <a:ext cx="3105784" cy="7493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Ramon Guerrero</a:t>
            </a:r>
            <a:br>
              <a:rPr lang="en-US" sz="3200" b="1" dirty="0">
                <a:latin typeface="Avenir Black" panose="02000503020000020003" pitchFamily="2" charset="0"/>
              </a:rPr>
            </a:br>
            <a:r>
              <a:rPr lang="en-US" sz="1600" dirty="0">
                <a:solidFill>
                  <a:schemeClr val="tx2"/>
                </a:solidFill>
                <a:latin typeface="+mn-lt"/>
              </a:rPr>
              <a:t>Sr. Manager — Cloud &amp;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8A731-9170-AFE2-A634-96488BF0CB65}"/>
              </a:ext>
            </a:extLst>
          </p:cNvPr>
          <p:cNvSpPr txBox="1"/>
          <p:nvPr/>
        </p:nvSpPr>
        <p:spPr>
          <a:xfrm>
            <a:off x="1146174" y="1909041"/>
            <a:ext cx="2674939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Full-stack Developer, .NET, C#, C++, PHP, React, Vue, DirectX, OpenGL, SQL Server, MySQL, DDD, CQRS, Micro Services, Linux, MacOS, Windows</a:t>
            </a:r>
          </a:p>
          <a:p>
            <a:endParaRPr lang="en-US" sz="1200" i="0" dirty="0"/>
          </a:p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Qualifications</a:t>
            </a:r>
            <a:endParaRPr lang="en-US" sz="1200" i="0" dirty="0"/>
          </a:p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over 15 years of experience, Ramon is proficient across various technologies spanning from back-end to front-end development. He is well known for his ability to personalize experiences for his clientele with a love and passion for his profession. Ramon brings a positive and honest outlook to every experience he is a part of.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F130C-1D4D-9DF6-393A-B7906892B2D4}"/>
              </a:ext>
            </a:extLst>
          </p:cNvPr>
          <p:cNvSpPr txBox="1"/>
          <p:nvPr/>
        </p:nvSpPr>
        <p:spPr>
          <a:xfrm>
            <a:off x="4470400" y="1909041"/>
            <a:ext cx="73715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Education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Government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Automotive | Healthcare | Food | Retail | Ceramics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CD20F06F-1F0E-376E-8792-17341F6F3A73}"/>
              </a:ext>
            </a:extLst>
          </p:cNvPr>
          <p:cNvSpPr txBox="1">
            <a:spLocks/>
          </p:cNvSpPr>
          <p:nvPr/>
        </p:nvSpPr>
        <p:spPr>
          <a:xfrm>
            <a:off x="1146175" y="1602309"/>
            <a:ext cx="2386840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3F3E1-73D2-A8EB-2032-61E0002D9A87}"/>
              </a:ext>
            </a:extLst>
          </p:cNvPr>
          <p:cNvSpPr txBox="1"/>
          <p:nvPr/>
        </p:nvSpPr>
        <p:spPr>
          <a:xfrm>
            <a:off x="4470400" y="2499443"/>
            <a:ext cx="7371556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</a:rPr>
              <a:t>Azure Migration</a:t>
            </a:r>
            <a:r>
              <a:rPr lang="en-US" sz="1200" i="0" dirty="0">
                <a:solidFill>
                  <a:schemeClr val="tx2"/>
                </a:solidFill>
                <a:latin typeface="+mj-lt"/>
              </a:rPr>
              <a:t> | 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a team in modernizing nine legacy .NET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Upgraded each application to .NET 4.8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a shared library with integrations into Azure AD and App Insights that was used across each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Migrated all nine applications to Azure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Provided client with an architectural overview of the migration with repeatable, step-by-step processes</a:t>
            </a:r>
          </a:p>
          <a:p>
            <a:br>
              <a:rPr lang="en-US" sz="1200" dirty="0">
                <a:solidFill>
                  <a:schemeClr val="tx2"/>
                </a:solidFill>
                <a:latin typeface="+mj-lt"/>
              </a:rPr>
            </a:br>
            <a:r>
              <a:rPr lang="en-US" sz="1200" dirty="0">
                <a:solidFill>
                  <a:schemeClr val="tx2"/>
                </a:solidFill>
                <a:latin typeface="+mj-lt"/>
              </a:rPr>
              <a:t>Architecture Assessment Application | Government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the front-end in developing a multi-step architecture assessment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a JSON-driven custom wizard to guide users through a series of questions around architecture 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zing Three.js, built a custom 3D model viewer that allowed users to upload 3D asset to be viewed in-browser for review, prior to submission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ubheader Placeholder">
            <a:extLst>
              <a:ext uri="{FF2B5EF4-FFF2-40B4-BE49-F238E27FC236}">
                <a16:creationId xmlns:a16="http://schemas.microsoft.com/office/drawing/2014/main" id="{ACB8F898-BFFE-CD3F-9D09-59C4B4486119}"/>
              </a:ext>
            </a:extLst>
          </p:cNvPr>
          <p:cNvSpPr txBox="1">
            <a:spLocks/>
          </p:cNvSpPr>
          <p:nvPr/>
        </p:nvSpPr>
        <p:spPr>
          <a:xfrm>
            <a:off x="4470400" y="1570779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A82F-ED2D-BAE4-32A0-DD6D97271952}"/>
              </a:ext>
            </a:extLst>
          </p:cNvPr>
          <p:cNvSpPr txBox="1"/>
          <p:nvPr/>
        </p:nvSpPr>
        <p:spPr>
          <a:xfrm>
            <a:off x="5827143" y="408201"/>
            <a:ext cx="2358566" cy="7506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/>
              <a:t>ramon</a:t>
            </a:r>
            <a:r>
              <a:rPr lang="en-US" sz="1200" b="0" i="0" kern="1200" dirty="0">
                <a:solidFill>
                  <a:schemeClr val="tx1"/>
                </a:solidFill>
              </a:rPr>
              <a:t>.</a:t>
            </a:r>
            <a:r>
              <a:rPr lang="en-US" sz="1200" dirty="0"/>
              <a:t>guerrero</a:t>
            </a:r>
            <a:r>
              <a:rPr lang="en-US" sz="1200" b="0" i="0" kern="1200" dirty="0">
                <a:solidFill>
                  <a:schemeClr val="tx1"/>
                </a:solidFill>
              </a:rPr>
              <a:t>@thebridge.com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93F38-3EA5-E27A-341E-088FA9098FA0}"/>
              </a:ext>
            </a:extLst>
          </p:cNvPr>
          <p:cNvSpPr txBox="1"/>
          <p:nvPr/>
        </p:nvSpPr>
        <p:spPr>
          <a:xfrm>
            <a:off x="8812765" y="414893"/>
            <a:ext cx="1301644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(720) 883-4399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FACB2-FAFD-7CDF-9AF4-5D6662DDA1AD}"/>
              </a:ext>
            </a:extLst>
          </p:cNvPr>
          <p:cNvSpPr txBox="1"/>
          <p:nvPr/>
        </p:nvSpPr>
        <p:spPr>
          <a:xfrm>
            <a:off x="10491788" y="407236"/>
            <a:ext cx="1350167" cy="7439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dirty="0"/>
              <a:t>Tampa</a:t>
            </a:r>
            <a:r>
              <a:rPr lang="en-US" sz="1200" b="0" i="0" dirty="0"/>
              <a:t>, Florida</a:t>
            </a:r>
            <a:endParaRPr lang="en-US" sz="1200" b="0" i="0" dirty="0">
              <a:latin typeface="Avenir Book" panose="02000503020000020003" pitchFamily="2" charset="0"/>
            </a:endParaRPr>
          </a:p>
        </p:txBody>
      </p:sp>
      <p:pic>
        <p:nvPicPr>
          <p:cNvPr id="2" name="Picture 1" descr="A person in a red shirt&#10;&#10;Description automatically generated">
            <a:extLst>
              <a:ext uri="{FF2B5EF4-FFF2-40B4-BE49-F238E27FC236}">
                <a16:creationId xmlns:a16="http://schemas.microsoft.com/office/drawing/2014/main" id="{AA6FF0F0-94EA-EE1F-2F53-CCE9E3EC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26" y="407236"/>
            <a:ext cx="746604" cy="797112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E7BD6-357E-1562-B91C-7FB36D1C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61282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Practice xmlns="bb4d6d32-6586-43b9-b010-b256dfc70333">Unknown</Practice>
    <Owner xmlns="bb4d6d32-6586-43b9-b010-b256dfc70333">
      <UserInfo>
        <DisplayName/>
        <AccountId xsi:nil="true"/>
        <AccountType/>
      </UserInfo>
    </Owner>
    <Capability xmlns="bb4d6d32-6586-43b9-b010-b256dfc7033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73B265-928C-4900-B543-5C30C8825378}"/>
</file>

<file path=customXml/itemProps2.xml><?xml version="1.0" encoding="utf-8"?>
<ds:datastoreItem xmlns:ds="http://schemas.openxmlformats.org/officeDocument/2006/customXml" ds:itemID="{F76851C3-F873-4A96-B5BC-7136D9E58DCC}">
  <ds:schemaRefs>
    <ds:schemaRef ds:uri="http://schemas.microsoft.com/office/2006/documentManagement/types"/>
    <ds:schemaRef ds:uri="5d0c6a66-3c3b-4572-a556-6bba72b126b7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9a1af113-e398-48b7-9b47-ea440c1fc820"/>
  </ds:schemaRefs>
</ds:datastoreItem>
</file>

<file path=customXml/itemProps3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19707</TotalTime>
  <Words>613</Words>
  <Application>Microsoft Macintosh PowerPoint</Application>
  <PresentationFormat>Widescreen</PresentationFormat>
  <Paragraphs>65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Mercury Display</vt:lpstr>
      <vt:lpstr>Arial</vt:lpstr>
      <vt:lpstr>Avenir Book</vt:lpstr>
      <vt:lpstr>Avenir Next LT Pro</vt:lpstr>
      <vt:lpstr>Avenir Next LT Pro Demi</vt:lpstr>
      <vt:lpstr>Calibri</vt:lpstr>
      <vt:lpstr>Avenir Black</vt:lpstr>
      <vt:lpstr>The Bridge Theme - V01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Ramon Guerrero</cp:lastModifiedBy>
  <cp:revision>86</cp:revision>
  <dcterms:created xsi:type="dcterms:W3CDTF">2023-12-12T06:48:12Z</dcterms:created>
  <dcterms:modified xsi:type="dcterms:W3CDTF">2024-08-21T13:19:42Z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